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7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3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3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3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3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5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0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1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7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55229-B37A-42A7-AACF-6AC8AD7A2DF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8CAD8-34A2-4E3D-A33D-8FF6C8BDC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2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48889"/>
            <a:ext cx="9144000" cy="1772603"/>
          </a:xfrm>
        </p:spPr>
        <p:txBody>
          <a:bodyPr>
            <a:normAutofit/>
          </a:bodyPr>
          <a:lstStyle/>
          <a:p>
            <a:pPr algn="r"/>
            <a:r>
              <a:rPr lang="fa-IR" sz="3600" dirty="0" smtClean="0">
                <a:cs typeface="B Nazanin" panose="00000400000000000000" pitchFamily="2" charset="-78"/>
              </a:rPr>
              <a:t>نام و نام خانوادگی:</a:t>
            </a:r>
            <a:br>
              <a:rPr lang="fa-IR" sz="3600" dirty="0" smtClean="0">
                <a:cs typeface="B Nazanin" panose="00000400000000000000" pitchFamily="2" charset="-78"/>
              </a:rPr>
            </a:br>
            <a:r>
              <a:rPr lang="fa-IR" sz="3600" dirty="0" smtClean="0">
                <a:cs typeface="B Nazanin" panose="00000400000000000000" pitchFamily="2" charset="-78"/>
              </a:rPr>
              <a:t>ورودی سال:</a:t>
            </a:r>
            <a:br>
              <a:rPr lang="fa-IR" sz="3600" dirty="0" smtClean="0">
                <a:cs typeface="B Nazanin" panose="00000400000000000000" pitchFamily="2" charset="-78"/>
              </a:rPr>
            </a:br>
            <a:r>
              <a:rPr lang="fa-IR" sz="3600" dirty="0" smtClean="0">
                <a:cs typeface="B Nazanin" panose="00000400000000000000" pitchFamily="2" charset="-78"/>
              </a:rPr>
              <a:t>رشته و گرایش:</a:t>
            </a:r>
            <a:endParaRPr lang="en-US" sz="3600" dirty="0"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5440" y="4790758"/>
            <a:ext cx="9144000" cy="1655762"/>
          </a:xfrm>
        </p:spPr>
        <p:txBody>
          <a:bodyPr/>
          <a:lstStyle/>
          <a:p>
            <a:pPr algn="r"/>
            <a:r>
              <a:rPr lang="fa-IR" dirty="0" smtClean="0">
                <a:cs typeface="B Nazanin" panose="00000400000000000000" pitchFamily="2" charset="-78"/>
              </a:rPr>
              <a:t>اساتید راهنما:</a:t>
            </a:r>
          </a:p>
          <a:p>
            <a:pPr algn="r"/>
            <a:r>
              <a:rPr lang="fa-IR" dirty="0" smtClean="0">
                <a:cs typeface="B Nazanin" panose="00000400000000000000" pitchFamily="2" charset="-78"/>
              </a:rPr>
              <a:t>اساتید مشاور: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09060" y="274320"/>
            <a:ext cx="4354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 smtClean="0">
                <a:cs typeface="B Jadid" panose="00000700000000000000" pitchFamily="2" charset="-78"/>
              </a:rPr>
              <a:t>به نام خدا</a:t>
            </a:r>
            <a:endParaRPr lang="en-US" sz="2000" dirty="0">
              <a:cs typeface="B Jadid" panose="000007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9358" y="509935"/>
            <a:ext cx="1913640" cy="19221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10" y="703111"/>
            <a:ext cx="3066097" cy="153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553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" y="982979"/>
            <a:ext cx="11445240" cy="1508761"/>
          </a:xfrm>
        </p:spPr>
        <p:txBody>
          <a:bodyPr>
            <a:normAutofit fontScale="90000"/>
          </a:bodyPr>
          <a:lstStyle/>
          <a:p>
            <a:pPr algn="r"/>
            <a:r>
              <a:rPr lang="fa-IR" sz="3200" dirty="0" smtClean="0">
                <a:cs typeface="B Nazanin" panose="00000400000000000000" pitchFamily="2" charset="-78"/>
              </a:rPr>
              <a:t>عنوان پایان نامه مطابق پروپوزال:</a:t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/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/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>تاریخ دفاع از پروپوزال:</a:t>
            </a:r>
            <a:br>
              <a:rPr lang="fa-IR" sz="3200" dirty="0" smtClean="0">
                <a:cs typeface="B Nazanin" panose="00000400000000000000" pitchFamily="2" charset="-78"/>
              </a:rPr>
            </a:b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5850" y="3383280"/>
            <a:ext cx="10073640" cy="3097530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اهداف پژوهش</a:t>
            </a:r>
          </a:p>
          <a:p>
            <a:endParaRPr lang="fa-IR" dirty="0">
              <a:cs typeface="B Nazanin" panose="00000400000000000000" pitchFamily="2" charset="-78"/>
            </a:endParaRPr>
          </a:p>
          <a:p>
            <a:pPr algn="r"/>
            <a:r>
              <a:rPr lang="fa-IR" dirty="0" smtClean="0">
                <a:cs typeface="B Nazanin" panose="00000400000000000000" pitchFamily="2" charset="-78"/>
              </a:rPr>
              <a:t>(1)</a:t>
            </a:r>
          </a:p>
          <a:p>
            <a:pPr algn="r"/>
            <a:r>
              <a:rPr lang="fa-IR" dirty="0" smtClean="0">
                <a:cs typeface="B Nazanin" panose="00000400000000000000" pitchFamily="2" charset="-78"/>
              </a:rPr>
              <a:t>(2)</a:t>
            </a:r>
          </a:p>
          <a:p>
            <a:pPr algn="r"/>
            <a:r>
              <a:rPr lang="fa-IR" dirty="0" smtClean="0">
                <a:cs typeface="B Nazanin" panose="00000400000000000000" pitchFamily="2" charset="-78"/>
              </a:rPr>
              <a:t>(3)</a:t>
            </a:r>
          </a:p>
          <a:p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2024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" y="378778"/>
            <a:ext cx="11635740" cy="958532"/>
          </a:xfrm>
        </p:spPr>
        <p:txBody>
          <a:bodyPr>
            <a:normAutofit fontScale="92500"/>
          </a:bodyPr>
          <a:lstStyle/>
          <a:p>
            <a:r>
              <a:rPr lang="fa-IR" b="1" dirty="0" smtClean="0">
                <a:cs typeface="B Nazanin" panose="00000400000000000000" pitchFamily="2" charset="-78"/>
              </a:rPr>
              <a:t>برنامه ریزی و زمان بندی پروژه</a:t>
            </a:r>
          </a:p>
          <a:p>
            <a:r>
              <a:rPr lang="fa-IR" dirty="0" smtClean="0">
                <a:cs typeface="B Nazanin" panose="00000400000000000000" pitchFamily="2" charset="-78"/>
              </a:rPr>
              <a:t>لطفا پیشرفت کار، فعالیت های در پیش‌رو و زمان تقریبی تکمیل آنها را در قالب یک نمودار گانت (گانت چارت) در اینجا ترسیم کنید. 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1974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65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 Jadid</vt:lpstr>
      <vt:lpstr>B Nazanin</vt:lpstr>
      <vt:lpstr>Calibri</vt:lpstr>
      <vt:lpstr>Calibri Light</vt:lpstr>
      <vt:lpstr>Office Theme</vt:lpstr>
      <vt:lpstr>نام و نام خانوادگی: ورودی سال: رشته و گرایش:</vt:lpstr>
      <vt:lpstr>عنوان پایان نامه مطابق پروپوزال:   تاریخ دفاع از پروپوزال: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نام و نام خانوادگی: ورودی سال: رشته و گرایش:</dc:title>
  <dc:creator>Setareh Mokhtari</dc:creator>
  <cp:lastModifiedBy>Setareh Mokhtari</cp:lastModifiedBy>
  <cp:revision>3</cp:revision>
  <dcterms:created xsi:type="dcterms:W3CDTF">2022-01-24T08:31:55Z</dcterms:created>
  <dcterms:modified xsi:type="dcterms:W3CDTF">2022-01-24T08:55:03Z</dcterms:modified>
</cp:coreProperties>
</file>